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3"/>
  </p:notesMasterIdLst>
  <p:sldIdLst>
    <p:sldId id="258" r:id="rId2"/>
    <p:sldId id="307" r:id="rId3"/>
    <p:sldId id="308" r:id="rId4"/>
    <p:sldId id="309" r:id="rId5"/>
    <p:sldId id="310" r:id="rId6"/>
    <p:sldId id="31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3" autoAdjust="0"/>
  </p:normalViewPr>
  <p:slideViewPr>
    <p:cSldViewPr>
      <p:cViewPr>
        <p:scale>
          <a:sx n="125" d="100"/>
          <a:sy n="125" d="100"/>
        </p:scale>
        <p:origin x="-49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53E2D-EF2C-4C4A-8461-5284345C6F00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6EAB75-5B04-49DB-B873-040EB4524B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6EAB75-5B04-49DB-B873-040EB4524B44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551B4D-911F-493D-AEA2-BEAF1A8B1332}" type="datetimeFigureOut">
              <a:rPr lang="fr-FR" smtClean="0"/>
              <a:pPr/>
              <a:t>08/11/2019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ocalhost/Tests/Bridge_initiation_la_regle_du_jeu.php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ocalhost/Tests/Bridge_initiation_la_regle_du_jeu.php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ocalhost/Tests/Bridge_initiation_la_regle_du_jeu.php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ocalhost/Tests/Bridge_initiation_la_regle_du_jeu.php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ocalhost/Tests/Bridge_initiation_la_regle_du_jeu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907704" y="2852936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/>
              <a:t>Correction des exercices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5076056" y="3933056"/>
          <a:ext cx="3816424" cy="2529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16424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1 : As et 4</a:t>
                      </a:r>
                    </a:p>
                    <a:p>
                      <a:pPr algn="l"/>
                      <a:r>
                        <a:rPr lang="fr-FR" sz="3200" b="1" dirty="0" smtClean="0"/>
                        <a:t>2 : </a:t>
                      </a:r>
                      <a:r>
                        <a:rPr lang="fr-FR" sz="3200" b="1" dirty="0" smtClean="0">
                          <a:solidFill>
                            <a:srgbClr val="FF0000"/>
                          </a:solidFill>
                        </a:rPr>
                        <a:t>Valet et Roi</a:t>
                      </a:r>
                    </a:p>
                    <a:p>
                      <a:pPr algn="l"/>
                      <a:r>
                        <a:rPr lang="fr-FR" sz="3200" b="1" dirty="0" smtClean="0"/>
                        <a:t>3 : Dame</a:t>
                      </a:r>
                    </a:p>
                    <a:p>
                      <a:pPr algn="l"/>
                      <a:r>
                        <a:rPr lang="fr-FR" sz="3200" b="1" baseline="0" dirty="0" smtClean="0"/>
                        <a:t>4 : 10</a:t>
                      </a:r>
                    </a:p>
                    <a:p>
                      <a:pPr algn="l"/>
                      <a:r>
                        <a:rPr lang="fr-FR" sz="3200" b="1" dirty="0" smtClean="0"/>
                        <a:t>5 CM pour 4 levées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2123728" y="1844824"/>
          <a:ext cx="2664296" cy="2103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A V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R D 10 4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Image 1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1840" y="2564904"/>
            <a:ext cx="648072" cy="648072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076056" y="1844824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Nord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4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Cartes maîtresses supplémentaires</a:t>
            </a:r>
            <a:endParaRPr lang="fr-F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1331640" y="1844824"/>
          <a:ext cx="2664296" cy="2103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A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R D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Image 1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564904"/>
            <a:ext cx="648072" cy="648072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4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6084168" y="1916832"/>
          <a:ext cx="2664296" cy="2103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A R 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V 10 5 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1763688" y="4494232"/>
          <a:ext cx="2664296" cy="2103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D V 10 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A R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5436096" y="4566240"/>
          <a:ext cx="2664296" cy="2103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A R D V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10 9 8 7 6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" name="Image 17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5157192"/>
            <a:ext cx="648072" cy="648072"/>
          </a:xfrm>
          <a:prstGeom prst="rect">
            <a:avLst/>
          </a:prstGeom>
        </p:spPr>
      </p:pic>
      <p:pic>
        <p:nvPicPr>
          <p:cNvPr id="19" name="Image 18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44208" y="5301208"/>
            <a:ext cx="648072" cy="648072"/>
          </a:xfrm>
          <a:prstGeom prst="rect">
            <a:avLst/>
          </a:prstGeom>
        </p:spPr>
      </p:pic>
      <p:pic>
        <p:nvPicPr>
          <p:cNvPr id="20" name="Image 19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0272" y="2636912"/>
            <a:ext cx="648072" cy="648072"/>
          </a:xfrm>
          <a:prstGeom prst="rect">
            <a:avLst/>
          </a:prstGeom>
        </p:spPr>
      </p:pic>
      <p:sp>
        <p:nvSpPr>
          <p:cNvPr id="21" name="ZoneTexte 20"/>
          <p:cNvSpPr txBox="1"/>
          <p:nvPr/>
        </p:nvSpPr>
        <p:spPr>
          <a:xfrm>
            <a:off x="4067944" y="2924944"/>
            <a:ext cx="19442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>
                <a:solidFill>
                  <a:srgbClr val="FF0000"/>
                </a:solidFill>
              </a:rPr>
              <a:t>Couleurs</a:t>
            </a:r>
          </a:p>
          <a:p>
            <a:pPr algn="ctr"/>
            <a:r>
              <a:rPr lang="fr-FR" sz="3600" b="1" dirty="0" smtClean="0">
                <a:solidFill>
                  <a:srgbClr val="FF0000"/>
                </a:solidFill>
              </a:rPr>
              <a:t>bloquées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4538816"/>
          <a:ext cx="4392488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Dame et As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5 et As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 Roi de </a:t>
                      </a:r>
                      <a:endParaRPr lang="fr-FR" sz="3200" b="1" i="1" baseline="0" dirty="0" smtClean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1823864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238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7 5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R D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3068960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68344" y="4727426"/>
            <a:ext cx="285750" cy="285750"/>
          </a:xfrm>
          <a:prstGeom prst="rect">
            <a:avLst/>
          </a:prstGeom>
        </p:spPr>
      </p:pic>
      <p:pic>
        <p:nvPicPr>
          <p:cNvPr id="23" name="Image 22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6256" y="5231482"/>
            <a:ext cx="285750" cy="285750"/>
          </a:xfrm>
          <a:prstGeom prst="rect">
            <a:avLst/>
          </a:prstGeom>
        </p:spPr>
      </p:pic>
      <p:pic>
        <p:nvPicPr>
          <p:cNvPr id="24" name="Image 2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00192" y="5663530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27984" y="3861048"/>
          <a:ext cx="4392488" cy="2529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2 et As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Roi</a:t>
                      </a:r>
                      <a:r>
                        <a:rPr lang="fr-FR" sz="3200" b="1" i="1" baseline="0" dirty="0" smtClean="0"/>
                        <a:t> et 5 </a:t>
                      </a:r>
                      <a:r>
                        <a:rPr lang="fr-FR" sz="3200" b="1" i="1" dirty="0" smtClean="0"/>
                        <a:t>de  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 Dame</a:t>
                      </a:r>
                      <a:r>
                        <a:rPr lang="fr-FR" sz="3200" b="1" i="1" baseline="0" dirty="0" smtClean="0"/>
                        <a:t> et 10 </a:t>
                      </a:r>
                      <a:r>
                        <a:rPr lang="fr-FR" sz="3200" b="1" i="1" dirty="0" smtClean="0"/>
                        <a:t>de </a:t>
                      </a:r>
                      <a:endParaRPr lang="fr-FR" sz="3200" b="1" i="1" baseline="0" dirty="0" smtClean="0"/>
                    </a:p>
                    <a:p>
                      <a:pPr algn="l"/>
                      <a:r>
                        <a:rPr lang="fr-FR" sz="3200" b="1" i="1" dirty="0" smtClean="0"/>
                        <a:t>4 : 2 et As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5 : Valet de </a:t>
                      </a:r>
                      <a:endParaRPr lang="fr-FR" sz="3200" b="1" i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2160240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6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A R D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3 2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   V 10 5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3068960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78538" y="4077072"/>
            <a:ext cx="285750" cy="285750"/>
          </a:xfrm>
          <a:prstGeom prst="rect">
            <a:avLst/>
          </a:prstGeom>
        </p:spPr>
      </p:pic>
      <p:pic>
        <p:nvPicPr>
          <p:cNvPr id="24" name="Image 2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70626" y="5013176"/>
            <a:ext cx="285750" cy="285750"/>
          </a:xfrm>
          <a:prstGeom prst="rect">
            <a:avLst/>
          </a:prstGeom>
        </p:spPr>
      </p:pic>
      <p:pic>
        <p:nvPicPr>
          <p:cNvPr id="25" name="Image 24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48264" y="4581128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6256" y="5517232"/>
            <a:ext cx="285750" cy="285750"/>
          </a:xfrm>
          <a:prstGeom prst="rect">
            <a:avLst/>
          </a:prstGeom>
        </p:spPr>
      </p:pic>
      <p:pic>
        <p:nvPicPr>
          <p:cNvPr id="27" name="Image 26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660232" y="6021288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3933056"/>
          <a:ext cx="4392488" cy="2529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As et 2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Roi</a:t>
                      </a:r>
                      <a:r>
                        <a:rPr lang="fr-FR" sz="3200" b="1" i="1" baseline="0" dirty="0" smtClean="0"/>
                        <a:t> et 10 </a:t>
                      </a:r>
                      <a:r>
                        <a:rPr lang="fr-FR" sz="3200" b="1" i="1" dirty="0" smtClean="0"/>
                        <a:t>de  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 3 et As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4 : Dame de  </a:t>
                      </a:r>
                    </a:p>
                    <a:p>
                      <a:pPr algn="l"/>
                      <a:r>
                        <a:rPr lang="fr-FR" sz="3200" b="1" i="1" dirty="0" smtClean="0"/>
                        <a:t>5 : Valet de </a:t>
                      </a:r>
                      <a:endParaRPr lang="fr-FR" sz="3200" b="1" i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2160240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6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  D V 10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 R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5 4 3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3068960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78538" y="4077072"/>
            <a:ext cx="285750" cy="285750"/>
          </a:xfrm>
          <a:prstGeom prst="rect">
            <a:avLst/>
          </a:prstGeom>
        </p:spPr>
      </p:pic>
      <p:pic>
        <p:nvPicPr>
          <p:cNvPr id="24" name="Image 2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32240" y="5517232"/>
            <a:ext cx="285750" cy="285750"/>
          </a:xfrm>
          <a:prstGeom prst="rect">
            <a:avLst/>
          </a:prstGeom>
        </p:spPr>
      </p:pic>
      <p:pic>
        <p:nvPicPr>
          <p:cNvPr id="25" name="Image 24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164288" y="4581128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6256" y="5085184"/>
            <a:ext cx="285750" cy="285750"/>
          </a:xfrm>
          <a:prstGeom prst="rect">
            <a:avLst/>
          </a:prstGeom>
        </p:spPr>
      </p:pic>
      <p:pic>
        <p:nvPicPr>
          <p:cNvPr id="27" name="Image 26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660232" y="6021288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3435816"/>
          <a:ext cx="4392488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6 et As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Roi</a:t>
                      </a:r>
                      <a:r>
                        <a:rPr lang="fr-FR" sz="3200" b="1" i="1" baseline="0" dirty="0" smtClean="0"/>
                        <a:t> et 7 </a:t>
                      </a:r>
                      <a:r>
                        <a:rPr lang="fr-FR" sz="3200" b="1" i="1" dirty="0" smtClean="0"/>
                        <a:t>de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</a:t>
                      </a:r>
                      <a:r>
                        <a:rPr lang="fr-FR" sz="3200" b="1" i="1" baseline="0" dirty="0" smtClean="0"/>
                        <a:t> Dame et 8 </a:t>
                      </a:r>
                      <a:r>
                        <a:rPr lang="fr-FR" sz="3200" b="1" i="1" dirty="0" smtClean="0"/>
                        <a:t>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 Valet et 9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4 : 2 et As de  </a:t>
                      </a:r>
                    </a:p>
                    <a:p>
                      <a:pPr algn="l"/>
                      <a:r>
                        <a:rPr lang="fr-FR" sz="3200" b="1" i="1" dirty="0" smtClean="0"/>
                        <a:t>5 : 10 de </a:t>
                      </a:r>
                      <a:endParaRPr lang="fr-FR" sz="3200" b="1" i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2160240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6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  A R D V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3 2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   10 9 8 7 6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15816" y="3140968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78538" y="3575298"/>
            <a:ext cx="285750" cy="285750"/>
          </a:xfrm>
          <a:prstGeom prst="rect">
            <a:avLst/>
          </a:prstGeom>
        </p:spPr>
      </p:pic>
      <p:pic>
        <p:nvPicPr>
          <p:cNvPr id="24" name="Image 2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08304" y="5015458"/>
            <a:ext cx="285750" cy="285750"/>
          </a:xfrm>
          <a:prstGeom prst="rect">
            <a:avLst/>
          </a:prstGeom>
        </p:spPr>
      </p:pic>
      <p:pic>
        <p:nvPicPr>
          <p:cNvPr id="25" name="Image 24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48264" y="4079354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04248" y="5517232"/>
            <a:ext cx="285750" cy="285750"/>
          </a:xfrm>
          <a:prstGeom prst="rect">
            <a:avLst/>
          </a:prstGeom>
        </p:spPr>
      </p:pic>
      <p:pic>
        <p:nvPicPr>
          <p:cNvPr id="27" name="Image 26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80312" y="4511402"/>
            <a:ext cx="285750" cy="285750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56176" y="6021288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4267160"/>
          <a:ext cx="4392488" cy="2042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2 et Dame de 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2 et As</a:t>
                      </a:r>
                      <a:r>
                        <a:rPr lang="fr-FR" sz="3200" b="1" i="1" baseline="0" dirty="0" smtClean="0"/>
                        <a:t> </a:t>
                      </a:r>
                      <a:r>
                        <a:rPr lang="fr-FR" sz="3200" b="1" i="1" dirty="0" smtClean="0"/>
                        <a:t>de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</a:t>
                      </a:r>
                      <a:r>
                        <a:rPr lang="fr-FR" sz="3200" b="1" i="1" baseline="0" dirty="0" smtClean="0"/>
                        <a:t> As </a:t>
                      </a:r>
                      <a:r>
                        <a:rPr lang="fr-FR" sz="3200" b="1" i="1" dirty="0" smtClean="0"/>
                        <a:t>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4 : Roi de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79512" y="1052736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2 : 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2160240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6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  D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5 4 2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   A R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15816" y="3140968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452320" y="4437112"/>
            <a:ext cx="285750" cy="285750"/>
          </a:xfrm>
          <a:prstGeom prst="rect">
            <a:avLst/>
          </a:prstGeom>
        </p:spPr>
      </p:pic>
      <p:pic>
        <p:nvPicPr>
          <p:cNvPr id="24" name="Image 2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00192" y="5877272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948264" y="4938886"/>
            <a:ext cx="285750" cy="285750"/>
          </a:xfrm>
          <a:prstGeom prst="rect">
            <a:avLst/>
          </a:prstGeom>
        </p:spPr>
      </p:pic>
      <p:pic>
        <p:nvPicPr>
          <p:cNvPr id="27" name="Image 26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56176" y="5373216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4538816"/>
          <a:ext cx="4392488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As et Roi de 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2 et As</a:t>
                      </a:r>
                      <a:r>
                        <a:rPr lang="fr-FR" sz="3200" b="1" i="1" baseline="0" dirty="0" smtClean="0"/>
                        <a:t> </a:t>
                      </a:r>
                      <a:r>
                        <a:rPr lang="fr-FR" sz="3200" b="1" i="1" dirty="0" smtClean="0"/>
                        <a:t>de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</a:t>
                      </a:r>
                      <a:r>
                        <a:rPr lang="fr-FR" sz="3200" b="1" i="1" baseline="0" dirty="0" smtClean="0"/>
                        <a:t> Dame et Valet </a:t>
                      </a:r>
                      <a:r>
                        <a:rPr lang="fr-FR" sz="3200" b="1" i="1" dirty="0" smtClean="0"/>
                        <a:t>de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79512" y="1052736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2 : 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2160240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6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A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D V 5 3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6 3 2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 R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15816" y="3140968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76256" y="5140816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164288" y="4708768"/>
            <a:ext cx="285750" cy="285750"/>
          </a:xfrm>
          <a:prstGeom prst="rect">
            <a:avLst/>
          </a:prstGeom>
        </p:spPr>
      </p:pic>
      <p:pic>
        <p:nvPicPr>
          <p:cNvPr id="22" name="Image 21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100392" y="5644872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4538816"/>
          <a:ext cx="4392488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As et Roi de 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2 et As</a:t>
                      </a:r>
                      <a:r>
                        <a:rPr lang="fr-FR" sz="3200" b="1" i="1" baseline="0" dirty="0" smtClean="0"/>
                        <a:t> </a:t>
                      </a:r>
                      <a:r>
                        <a:rPr lang="fr-FR" sz="3200" b="1" i="1" dirty="0" smtClean="0"/>
                        <a:t>de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</a:t>
                      </a:r>
                      <a:r>
                        <a:rPr lang="fr-FR" sz="3200" b="1" i="1" baseline="0" dirty="0" smtClean="0"/>
                        <a:t> Dame </a:t>
                      </a:r>
                      <a:r>
                        <a:rPr lang="fr-FR" sz="3200" b="1" i="1" dirty="0" smtClean="0"/>
                        <a:t>de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79512" y="1052736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3 : 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2160240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6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A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D 7 4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4 2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 R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15816" y="3140968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76256" y="5140816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164288" y="4708768"/>
            <a:ext cx="285750" cy="285750"/>
          </a:xfrm>
          <a:prstGeom prst="rect">
            <a:avLst/>
          </a:prstGeom>
        </p:spPr>
      </p:pic>
      <p:pic>
        <p:nvPicPr>
          <p:cNvPr id="22" name="Image 21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6256" y="5644872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4005064"/>
          <a:ext cx="4392488" cy="2529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2 et As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Roi et 4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 Dame et 5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3 et As</a:t>
                      </a:r>
                      <a:r>
                        <a:rPr lang="fr-FR" sz="3200" b="1" i="1" baseline="0" dirty="0" smtClean="0"/>
                        <a:t> </a:t>
                      </a:r>
                      <a:r>
                        <a:rPr lang="fr-FR" sz="3200" b="1" i="1" dirty="0" smtClean="0"/>
                        <a:t>de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</a:t>
                      </a:r>
                      <a:r>
                        <a:rPr lang="fr-FR" sz="3200" b="1" i="1" baseline="0" dirty="0" smtClean="0"/>
                        <a:t> Valet </a:t>
                      </a:r>
                      <a:r>
                        <a:rPr lang="fr-FR" sz="3200" b="1" i="1" dirty="0" smtClean="0"/>
                        <a:t>de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79512" y="1052736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3 : 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2160240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6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6 3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 R D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A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V 5 4 2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15816" y="3140968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04248" y="5661248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950546" y="4653136"/>
            <a:ext cx="285750" cy="285750"/>
          </a:xfrm>
          <a:prstGeom prst="rect">
            <a:avLst/>
          </a:prstGeom>
        </p:spPr>
      </p:pic>
      <p:pic>
        <p:nvPicPr>
          <p:cNvPr id="22" name="Image 21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380312" y="5157192"/>
            <a:ext cx="285750" cy="285750"/>
          </a:xfrm>
          <a:prstGeom prst="rect">
            <a:avLst/>
          </a:prstGeom>
        </p:spPr>
      </p:pic>
      <p:pic>
        <p:nvPicPr>
          <p:cNvPr id="16" name="Image 1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588224" y="6093296"/>
            <a:ext cx="285750" cy="285750"/>
          </a:xfrm>
          <a:prstGeom prst="rect">
            <a:avLst/>
          </a:prstGeom>
        </p:spPr>
      </p:pic>
      <p:pic>
        <p:nvPicPr>
          <p:cNvPr id="23" name="Image 22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6256" y="4149080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4572000" y="5068416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572000" y="5428456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4572000" y="5788496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572000" y="6076528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4005064"/>
          <a:ext cx="4392488" cy="2042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As et 5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4 et As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 Roi de     et 6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4 : Dame de     et 7 de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79512" y="1052736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3 : Communication externe</a:t>
            </a:r>
            <a:endParaRPr lang="fr-FR" sz="4400" b="1" dirty="0"/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123728" y="1916832"/>
          <a:ext cx="2160240" cy="2895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602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A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R D 5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 7 6</a:t>
                      </a:r>
                      <a:r>
                        <a:rPr lang="fr-FR" sz="3200" b="1" baseline="0" dirty="0" smtClean="0"/>
                        <a:t> 4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/>
                        <a:t>A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Image 12" descr="Tab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15816" y="3140968"/>
            <a:ext cx="504056" cy="504056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060848"/>
            <a:ext cx="285750" cy="285750"/>
          </a:xfrm>
          <a:prstGeom prst="rect">
            <a:avLst/>
          </a:prstGeom>
        </p:spPr>
      </p:pic>
      <p:pic>
        <p:nvPicPr>
          <p:cNvPr id="18" name="Image 17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636912"/>
            <a:ext cx="285750" cy="285750"/>
          </a:xfrm>
          <a:prstGeom prst="rect">
            <a:avLst/>
          </a:prstGeom>
        </p:spPr>
      </p:pic>
      <p:pic>
        <p:nvPicPr>
          <p:cNvPr id="19" name="Image 18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4365104"/>
            <a:ext cx="285750" cy="285750"/>
          </a:xfrm>
          <a:prstGeom prst="rect">
            <a:avLst/>
          </a:prstGeom>
        </p:spPr>
      </p:pic>
      <p:pic>
        <p:nvPicPr>
          <p:cNvPr id="20" name="Image 1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789040"/>
            <a:ext cx="285750" cy="285750"/>
          </a:xfrm>
          <a:prstGeom prst="rect">
            <a:avLst/>
          </a:prstGeom>
        </p:spPr>
      </p:pic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76256" y="4653136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660232" y="5589240"/>
            <a:ext cx="285750" cy="285750"/>
          </a:xfrm>
          <a:prstGeom prst="rect">
            <a:avLst/>
          </a:prstGeom>
        </p:spPr>
      </p:pic>
      <p:pic>
        <p:nvPicPr>
          <p:cNvPr id="22" name="Image 21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30466" y="5157192"/>
            <a:ext cx="285750" cy="285750"/>
          </a:xfrm>
          <a:prstGeom prst="rect">
            <a:avLst/>
          </a:prstGeom>
        </p:spPr>
      </p:pic>
      <p:pic>
        <p:nvPicPr>
          <p:cNvPr id="23" name="Image 22" descr="Coeu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6256" y="4149080"/>
            <a:ext cx="285750" cy="285750"/>
          </a:xfrm>
          <a:prstGeom prst="rect">
            <a:avLst/>
          </a:prstGeom>
        </p:spPr>
      </p:pic>
      <p:pic>
        <p:nvPicPr>
          <p:cNvPr id="24" name="Image 2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12360" y="5159474"/>
            <a:ext cx="285750" cy="285750"/>
          </a:xfrm>
          <a:prstGeom prst="rect">
            <a:avLst/>
          </a:prstGeom>
        </p:spPr>
      </p:pic>
      <p:pic>
        <p:nvPicPr>
          <p:cNvPr id="25" name="Image 24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316416" y="5589240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99992" y="3429000"/>
          <a:ext cx="4392488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i="1" dirty="0" smtClean="0"/>
                        <a:t>1 : As et 2 de </a:t>
                      </a:r>
                    </a:p>
                    <a:p>
                      <a:pPr algn="l"/>
                      <a:r>
                        <a:rPr lang="fr-FR" sz="3200" b="1" i="1" dirty="0" smtClean="0"/>
                        <a:t>2 : Roi et 6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3 : 3 et Roi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4 : Dame de     et 3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5 : </a:t>
                      </a:r>
                      <a:r>
                        <a:rPr lang="fr-FR" sz="3200" b="1" i="1" dirty="0" smtClean="0">
                          <a:solidFill>
                            <a:srgbClr val="FF0000"/>
                          </a:solidFill>
                        </a:rPr>
                        <a:t>Dame et As de</a:t>
                      </a:r>
                    </a:p>
                    <a:p>
                      <a:pPr algn="l"/>
                      <a:r>
                        <a:rPr lang="fr-FR" sz="3200" b="1" i="1" dirty="0" smtClean="0"/>
                        <a:t>6 : Valet de       et 2 de 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4355976" y="1844824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Sud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carte.</a:t>
            </a:r>
          </a:p>
          <a:p>
            <a:pPr algn="ctr"/>
            <a:r>
              <a:rPr lang="fr-FR" sz="3200" b="1" dirty="0" smtClean="0"/>
              <a:t>Faire le maximum de levées.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79512" y="1052736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Exercice 3 : Communication externe</a:t>
            </a:r>
            <a:endParaRPr lang="fr-FR" sz="4400" b="1" dirty="0"/>
          </a:p>
        </p:txBody>
      </p:sp>
      <p:pic>
        <p:nvPicPr>
          <p:cNvPr id="21" name="Image 20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3573016"/>
            <a:ext cx="285750" cy="285750"/>
          </a:xfrm>
          <a:prstGeom prst="rect">
            <a:avLst/>
          </a:prstGeom>
        </p:spPr>
      </p:pic>
      <p:pic>
        <p:nvPicPr>
          <p:cNvPr id="26" name="Image 25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660232" y="6021288"/>
            <a:ext cx="285750" cy="285750"/>
          </a:xfrm>
          <a:prstGeom prst="rect">
            <a:avLst/>
          </a:prstGeom>
        </p:spPr>
      </p:pic>
      <p:pic>
        <p:nvPicPr>
          <p:cNvPr id="22" name="Image 21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48264" y="4581128"/>
            <a:ext cx="285750" cy="285750"/>
          </a:xfrm>
          <a:prstGeom prst="rect">
            <a:avLst/>
          </a:prstGeom>
        </p:spPr>
      </p:pic>
      <p:pic>
        <p:nvPicPr>
          <p:cNvPr id="23" name="Image 22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96336" y="5517232"/>
            <a:ext cx="285750" cy="285750"/>
          </a:xfrm>
          <a:prstGeom prst="rect">
            <a:avLst/>
          </a:prstGeom>
        </p:spPr>
      </p:pic>
      <p:pic>
        <p:nvPicPr>
          <p:cNvPr id="24" name="Image 2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60232" y="5013176"/>
            <a:ext cx="285750" cy="285750"/>
          </a:xfrm>
          <a:prstGeom prst="rect">
            <a:avLst/>
          </a:prstGeom>
        </p:spPr>
      </p:pic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1907704" y="1844824"/>
          <a:ext cx="2471936" cy="4053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71936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D 6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R D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2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A R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A V 3</a:t>
                      </a:r>
                      <a:endParaRPr lang="fr-FR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3200" b="1" dirty="0" smtClean="0"/>
                        <a:t>    3</a:t>
                      </a:r>
                      <a:endParaRPr lang="fr-FR" sz="32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8" name="Image 2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79712" y="1988840"/>
            <a:ext cx="285750" cy="285750"/>
          </a:xfrm>
          <a:prstGeom prst="rect">
            <a:avLst/>
          </a:prstGeom>
        </p:spPr>
      </p:pic>
      <p:pic>
        <p:nvPicPr>
          <p:cNvPr id="29" name="Image 28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979712" y="2564904"/>
            <a:ext cx="285750" cy="285750"/>
          </a:xfrm>
          <a:prstGeom prst="rect">
            <a:avLst/>
          </a:prstGeom>
        </p:spPr>
      </p:pic>
      <p:pic>
        <p:nvPicPr>
          <p:cNvPr id="30" name="Image 29" descr="Coeu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979712" y="4871442"/>
            <a:ext cx="285750" cy="285750"/>
          </a:xfrm>
          <a:prstGeom prst="rect">
            <a:avLst/>
          </a:prstGeom>
        </p:spPr>
      </p:pic>
      <p:pic>
        <p:nvPicPr>
          <p:cNvPr id="31" name="Image 30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79712" y="4295378"/>
            <a:ext cx="285750" cy="285750"/>
          </a:xfrm>
          <a:prstGeom prst="rect">
            <a:avLst/>
          </a:prstGeom>
        </p:spPr>
      </p:pic>
      <p:pic>
        <p:nvPicPr>
          <p:cNvPr id="32" name="Image 31" descr="Carreau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79712" y="3140968"/>
            <a:ext cx="285750" cy="285750"/>
          </a:xfrm>
          <a:prstGeom prst="rect">
            <a:avLst/>
          </a:prstGeom>
        </p:spPr>
      </p:pic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81994" y="5445224"/>
            <a:ext cx="285750" cy="285750"/>
          </a:xfrm>
          <a:prstGeom prst="rect">
            <a:avLst/>
          </a:prstGeom>
        </p:spPr>
      </p:pic>
      <p:pic>
        <p:nvPicPr>
          <p:cNvPr id="34" name="Image 33" descr="Tabl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71800" y="3645024"/>
            <a:ext cx="504056" cy="504056"/>
          </a:xfrm>
          <a:prstGeom prst="rect">
            <a:avLst/>
          </a:prstGeom>
        </p:spPr>
      </p:pic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48264" y="4079354"/>
            <a:ext cx="285750" cy="285750"/>
          </a:xfrm>
          <a:prstGeom prst="rect">
            <a:avLst/>
          </a:prstGeom>
        </p:spPr>
      </p:pic>
      <p:pic>
        <p:nvPicPr>
          <p:cNvPr id="36" name="Image 35" descr="Carreau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316416" y="5013176"/>
            <a:ext cx="285750" cy="285750"/>
          </a:xfrm>
          <a:prstGeom prst="rect">
            <a:avLst/>
          </a:prstGeom>
        </p:spPr>
      </p:pic>
      <p:pic>
        <p:nvPicPr>
          <p:cNvPr id="37" name="Image 36" descr="Carreau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388424" y="6021288"/>
            <a:ext cx="285750" cy="285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pic>
        <p:nvPicPr>
          <p:cNvPr id="5" name="Image 4" descr="Sans titre -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4427984" y="908720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427984" y="1251992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4427984" y="1612032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4427984" y="1972072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4427984" y="2980184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427984" y="3340224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4427984" y="3700264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4427984" y="4060304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4427984" y="5068416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4427984" y="5428456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4427984" y="5788496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4427984" y="6076528"/>
          <a:ext cx="1152128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288032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4427984" y="1052736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6156176" y="1052736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6156176" y="1268760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4427984" y="1340768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6156176" y="1556792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6156176" y="1772816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4427984" y="2420888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6228184" y="2420888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6156176" y="2708920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4427984" y="2708920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4355976" y="2924944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6156176" y="2924944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4355976" y="3140968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4508376" y="3861048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6228184" y="3861048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6228184" y="4077072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4499992" y="4077072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au 19"/>
          <p:cNvGraphicFramePr>
            <a:graphicFrameLocks noGrp="1"/>
          </p:cNvGraphicFramePr>
          <p:nvPr/>
        </p:nvGraphicFramePr>
        <p:xfrm>
          <a:off x="6228184" y="4293096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4499992" y="4293096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au 21"/>
          <p:cNvGraphicFramePr>
            <a:graphicFrameLocks noGrp="1"/>
          </p:cNvGraphicFramePr>
          <p:nvPr/>
        </p:nvGraphicFramePr>
        <p:xfrm>
          <a:off x="4499992" y="4509120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/>
        </p:nvGraphicFramePr>
        <p:xfrm>
          <a:off x="4499992" y="4725144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Tableau 25"/>
          <p:cNvGraphicFramePr>
            <a:graphicFrameLocks noGrp="1"/>
          </p:cNvGraphicFramePr>
          <p:nvPr/>
        </p:nvGraphicFramePr>
        <p:xfrm>
          <a:off x="4427984" y="5373216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6156176" y="5373216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4427984" y="5661248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6156176" y="5589240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Tableau 29"/>
          <p:cNvGraphicFramePr>
            <a:graphicFrameLocks noGrp="1"/>
          </p:cNvGraphicFramePr>
          <p:nvPr/>
        </p:nvGraphicFramePr>
        <p:xfrm>
          <a:off x="4427984" y="5877272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Tableau 30"/>
          <p:cNvGraphicFramePr>
            <a:graphicFrameLocks noGrp="1"/>
          </p:cNvGraphicFramePr>
          <p:nvPr/>
        </p:nvGraphicFramePr>
        <p:xfrm>
          <a:off x="6156176" y="5805264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Tableau 31"/>
          <p:cNvGraphicFramePr>
            <a:graphicFrameLocks noGrp="1"/>
          </p:cNvGraphicFramePr>
          <p:nvPr/>
        </p:nvGraphicFramePr>
        <p:xfrm>
          <a:off x="6156176" y="6021288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" name="Tableau 32"/>
          <p:cNvGraphicFramePr>
            <a:graphicFrameLocks noGrp="1"/>
          </p:cNvGraphicFramePr>
          <p:nvPr/>
        </p:nvGraphicFramePr>
        <p:xfrm>
          <a:off x="6156176" y="6237312"/>
          <a:ext cx="1440160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4427984" y="1124744"/>
          <a:ext cx="2448272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355976" y="1412776"/>
          <a:ext cx="2448272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355976" y="1700808"/>
          <a:ext cx="2448272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123728" y="4005064"/>
          <a:ext cx="2448272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2123728" y="5589240"/>
          <a:ext cx="2448272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907704" y="2587551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/>
              <a:t>Les couleurs bloquées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5076056" y="4650080"/>
          <a:ext cx="3816424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16424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1 : </a:t>
                      </a:r>
                      <a:r>
                        <a:rPr lang="fr-FR" sz="3200" b="1" dirty="0" smtClean="0">
                          <a:solidFill>
                            <a:srgbClr val="FF0000"/>
                          </a:solidFill>
                        </a:rPr>
                        <a:t>Roi et As</a:t>
                      </a:r>
                    </a:p>
                    <a:p>
                      <a:pPr algn="l"/>
                      <a:r>
                        <a:rPr lang="fr-FR" sz="3200" b="1" dirty="0" smtClean="0"/>
                        <a:t>2 : Dame</a:t>
                      </a:r>
                    </a:p>
                    <a:p>
                      <a:pPr algn="l"/>
                      <a:r>
                        <a:rPr lang="fr-FR" sz="3200" b="1" dirty="0" smtClean="0"/>
                        <a:t>3 CM pour</a:t>
                      </a:r>
                      <a:r>
                        <a:rPr lang="fr-FR" sz="3200" b="1" baseline="0" dirty="0" smtClean="0"/>
                        <a:t> 2 levées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2123728" y="2550016"/>
          <a:ext cx="2664296" cy="2103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R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A D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Image 1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1840" y="3284984"/>
            <a:ext cx="648072" cy="648072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076056" y="2639814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Nord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4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79512" y="1052736"/>
            <a:ext cx="87849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Cartes maîtresses supplémentaires</a:t>
            </a:r>
            <a:br>
              <a:rPr lang="fr-FR" sz="4400" b="1" dirty="0" smtClean="0"/>
            </a:br>
            <a:r>
              <a:rPr lang="fr-FR" sz="4400" b="1" dirty="0" smtClean="0"/>
              <a:t> </a:t>
            </a:r>
            <a:r>
              <a:rPr lang="fr-FR" sz="3600" b="1" dirty="0" smtClean="0"/>
              <a:t>Exercice 1 : </a:t>
            </a:r>
            <a:endParaRPr lang="fr-F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5076056" y="3933056"/>
          <a:ext cx="3816424" cy="2529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16424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1 : As et 2</a:t>
                      </a:r>
                    </a:p>
                    <a:p>
                      <a:pPr algn="l"/>
                      <a:r>
                        <a:rPr lang="fr-FR" sz="3200" b="1" dirty="0" smtClean="0"/>
                        <a:t>2 : Roi et 5</a:t>
                      </a:r>
                    </a:p>
                    <a:p>
                      <a:pPr algn="l"/>
                      <a:r>
                        <a:rPr lang="fr-FR" sz="3200" b="1" dirty="0" smtClean="0"/>
                        <a:t>3 : </a:t>
                      </a:r>
                      <a:r>
                        <a:rPr lang="fr-FR" sz="3200" b="1" dirty="0" smtClean="0">
                          <a:solidFill>
                            <a:srgbClr val="FF0000"/>
                          </a:solidFill>
                        </a:rPr>
                        <a:t>Valet et Dame</a:t>
                      </a:r>
                    </a:p>
                    <a:p>
                      <a:pPr algn="l"/>
                      <a:r>
                        <a:rPr lang="fr-FR" sz="3200" b="1" baseline="0" dirty="0" smtClean="0"/>
                        <a:t>4 : 10</a:t>
                      </a:r>
                    </a:p>
                    <a:p>
                      <a:pPr algn="l"/>
                      <a:r>
                        <a:rPr lang="fr-FR" sz="3200" b="1" dirty="0" smtClean="0"/>
                        <a:t>5 CM pour 4 levées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2123728" y="1844824"/>
          <a:ext cx="2664296" cy="2103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A R V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D 10 5 2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Image 1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1840" y="2564904"/>
            <a:ext cx="648072" cy="648072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076056" y="1844824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Nord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4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Cartes maîtresses supplémentaires</a:t>
            </a:r>
            <a:endParaRPr lang="fr-F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39752" y="515719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Réponses :</a:t>
            </a:r>
            <a:endParaRPr lang="fr-FR" sz="3200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5076056" y="3933056"/>
          <a:ext cx="3816424" cy="2529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816424"/>
              </a:tblGrid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fr-FR" sz="3200" b="1" dirty="0" smtClean="0"/>
                        <a:t>1 : 2 et Dame</a:t>
                      </a:r>
                    </a:p>
                    <a:p>
                      <a:pPr algn="l"/>
                      <a:r>
                        <a:rPr lang="fr-FR" sz="3200" b="1" dirty="0" smtClean="0"/>
                        <a:t>2 : </a:t>
                      </a:r>
                      <a:r>
                        <a:rPr lang="fr-FR" sz="3200" b="1" dirty="0" smtClean="0">
                          <a:solidFill>
                            <a:srgbClr val="FF0000"/>
                          </a:solidFill>
                        </a:rPr>
                        <a:t>Valet et As</a:t>
                      </a:r>
                    </a:p>
                    <a:p>
                      <a:pPr algn="l"/>
                      <a:r>
                        <a:rPr lang="fr-FR" sz="3200" b="1" dirty="0" smtClean="0"/>
                        <a:t>3 : Roi</a:t>
                      </a:r>
                    </a:p>
                    <a:p>
                      <a:pPr algn="l"/>
                      <a:r>
                        <a:rPr lang="fr-FR" sz="3200" b="1" baseline="0" dirty="0" smtClean="0"/>
                        <a:t>4 : 10</a:t>
                      </a:r>
                    </a:p>
                    <a:p>
                      <a:pPr algn="l"/>
                      <a:r>
                        <a:rPr lang="fr-FR" sz="3200" b="1" dirty="0" smtClean="0"/>
                        <a:t>5 CM pour 4 levées</a:t>
                      </a:r>
                      <a:endParaRPr lang="fr-FR" sz="32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2123728" y="1844824"/>
          <a:ext cx="2664296" cy="2103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A R 10 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4000" b="1" dirty="0" smtClean="0"/>
                        <a:t>D V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Image 1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1840" y="2564904"/>
            <a:ext cx="648072" cy="648072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076056" y="1844824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Nord joue la 1</a:t>
            </a:r>
            <a:r>
              <a:rPr lang="fr-FR" sz="3200" b="1" baseline="30000" dirty="0" smtClean="0"/>
              <a:t>ère</a:t>
            </a:r>
            <a:r>
              <a:rPr lang="fr-FR" sz="3200" b="1" dirty="0" smtClean="0"/>
              <a:t> carte</a:t>
            </a:r>
            <a:endParaRPr lang="fr-FR" sz="32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4"/>
              </a:rPr>
              <a:t>Chapitre 2 – Leçon 4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95536" y="1052736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Cartes maîtresses supplémentaires</a:t>
            </a:r>
            <a:endParaRPr lang="fr-F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</TotalTime>
  <Words>818</Words>
  <Application>Microsoft Office PowerPoint</Application>
  <PresentationFormat>Affichage à l'écran (4:3)</PresentationFormat>
  <Paragraphs>209</Paragraphs>
  <Slides>21</Slides>
  <Notes>15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Gilles</dc:creator>
  <cp:lastModifiedBy>Gilles</cp:lastModifiedBy>
  <cp:revision>94</cp:revision>
  <dcterms:created xsi:type="dcterms:W3CDTF">2019-10-05T07:23:17Z</dcterms:created>
  <dcterms:modified xsi:type="dcterms:W3CDTF">2019-11-08T13:09:16Z</dcterms:modified>
</cp:coreProperties>
</file>