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8" r:id="rId2"/>
    <p:sldId id="270" r:id="rId3"/>
    <p:sldId id="266" r:id="rId4"/>
    <p:sldId id="267" r:id="rId5"/>
    <p:sldId id="268" r:id="rId6"/>
    <p:sldId id="269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94643" autoAdjust="0"/>
  </p:normalViewPr>
  <p:slideViewPr>
    <p:cSldViewPr>
      <p:cViewPr varScale="1">
        <p:scale>
          <a:sx n="102" d="100"/>
          <a:sy n="102" d="100"/>
        </p:scale>
        <p:origin x="-60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1 – Leçon 2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2051720" y="2708920"/>
            <a:ext cx="58326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 smtClean="0"/>
              <a:t>Correction </a:t>
            </a:r>
            <a:r>
              <a:rPr lang="fr-FR" sz="4400" b="1" dirty="0" smtClean="0"/>
              <a:t>des exercices </a:t>
            </a:r>
            <a:endParaRPr lang="fr-F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Image 3" descr="Lecon2_Solutions_exercices_lecon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32656"/>
            <a:ext cx="9144000" cy="6217920"/>
          </a:xfrm>
          <a:prstGeom prst="rect">
            <a:avLst/>
          </a:prstGeom>
        </p:spPr>
      </p:pic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755576" y="2924944"/>
          <a:ext cx="1296144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288032"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2699792" y="2924944"/>
          <a:ext cx="1296144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288032"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Tableau 13"/>
          <p:cNvGraphicFramePr>
            <a:graphicFrameLocks noGrp="1"/>
          </p:cNvGraphicFramePr>
          <p:nvPr/>
        </p:nvGraphicFramePr>
        <p:xfrm>
          <a:off x="4932040" y="2924944"/>
          <a:ext cx="1296144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288032"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7092280" y="2924944"/>
          <a:ext cx="1296144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288032"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4860032" y="4132312"/>
          <a:ext cx="1296144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288032"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4788024" y="4509120"/>
          <a:ext cx="1296144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288032"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Tableau 17"/>
          <p:cNvGraphicFramePr>
            <a:graphicFrameLocks noGrp="1"/>
          </p:cNvGraphicFramePr>
          <p:nvPr/>
        </p:nvGraphicFramePr>
        <p:xfrm>
          <a:off x="4788024" y="4924400"/>
          <a:ext cx="1296144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288032"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leau 18"/>
          <p:cNvGraphicFramePr>
            <a:graphicFrameLocks noGrp="1"/>
          </p:cNvGraphicFramePr>
          <p:nvPr/>
        </p:nvGraphicFramePr>
        <p:xfrm>
          <a:off x="4788024" y="5284440"/>
          <a:ext cx="1296144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288032"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Tableau 19"/>
          <p:cNvGraphicFramePr>
            <a:graphicFrameLocks noGrp="1"/>
          </p:cNvGraphicFramePr>
          <p:nvPr/>
        </p:nvGraphicFramePr>
        <p:xfrm>
          <a:off x="4788024" y="5716488"/>
          <a:ext cx="1296144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288032"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" name="Tableau 20"/>
          <p:cNvGraphicFramePr>
            <a:graphicFrameLocks noGrp="1"/>
          </p:cNvGraphicFramePr>
          <p:nvPr/>
        </p:nvGraphicFramePr>
        <p:xfrm>
          <a:off x="4788024" y="6076528"/>
          <a:ext cx="1296144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288032"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1 – Leçon 2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1835696" y="2515543"/>
            <a:ext cx="67687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Exercice</a:t>
            </a:r>
            <a:endParaRPr lang="fr-FR" sz="4400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835696" y="3497952"/>
          <a:ext cx="2088232" cy="199222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088232"/>
              </a:tblGrid>
              <a:tr h="696077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R V 3</a:t>
                      </a:r>
                      <a:endParaRPr lang="fr-FR" sz="3200" b="1" dirty="0"/>
                    </a:p>
                  </a:txBody>
                  <a:tcPr/>
                </a:tc>
              </a:tr>
              <a:tr h="672075">
                <a:tc>
                  <a:txBody>
                    <a:bodyPr/>
                    <a:lstStyle/>
                    <a:p>
                      <a:pPr algn="ctr"/>
                      <a:endParaRPr lang="fr-FR" sz="3200" b="1" dirty="0"/>
                    </a:p>
                  </a:txBody>
                  <a:tcPr/>
                </a:tc>
              </a:tr>
              <a:tr h="62407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A D 4</a:t>
                      </a:r>
                      <a:endParaRPr lang="fr-FR" sz="32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4067944" y="3497952"/>
          <a:ext cx="3528392" cy="1981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52839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Nombre de cartes maîtresses ?</a:t>
                      </a:r>
                      <a:endParaRPr lang="fr-FR" sz="2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Nombre de levées ?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Y-a-t-il un côté long ?</a:t>
                      </a:r>
                      <a:endParaRPr lang="fr-FR" sz="28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7956376" y="3569960"/>
          <a:ext cx="743744" cy="72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3744"/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fr-FR" sz="36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fr-FR" sz="3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7956376" y="4362048"/>
          <a:ext cx="743744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3744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fr-FR" sz="36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fr-FR" sz="3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7812360" y="5010120"/>
          <a:ext cx="1008112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>
                          <a:solidFill>
                            <a:schemeClr val="tx1"/>
                          </a:solidFill>
                        </a:rPr>
                        <a:t>Non</a:t>
                      </a:r>
                      <a:endParaRPr lang="fr-FR" sz="32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pic>
        <p:nvPicPr>
          <p:cNvPr id="13" name="Image 12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55776" y="4218032"/>
            <a:ext cx="576064" cy="576064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1547664" y="1052736"/>
            <a:ext cx="676875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Les cartes maîtresses du déclarant</a:t>
            </a:r>
            <a:endParaRPr lang="fr-FR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1 – Leçon 2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1907704" y="1340768"/>
            <a:ext cx="67687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Exercice</a:t>
            </a:r>
            <a:endParaRPr lang="fr-FR" sz="4400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835696" y="2276872"/>
          <a:ext cx="2088232" cy="199222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088232"/>
              </a:tblGrid>
              <a:tr h="696077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A D V 2</a:t>
                      </a:r>
                      <a:endParaRPr lang="fr-FR" sz="3200" b="1" dirty="0"/>
                    </a:p>
                  </a:txBody>
                  <a:tcPr/>
                </a:tc>
              </a:tr>
              <a:tr h="672075">
                <a:tc>
                  <a:txBody>
                    <a:bodyPr/>
                    <a:lstStyle/>
                    <a:p>
                      <a:pPr algn="ctr"/>
                      <a:endParaRPr lang="fr-FR" sz="3200" b="1" dirty="0"/>
                    </a:p>
                  </a:txBody>
                  <a:tcPr/>
                </a:tc>
              </a:tr>
              <a:tr h="62407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R 6 3</a:t>
                      </a:r>
                      <a:endParaRPr lang="fr-FR" sz="32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4067944" y="2276872"/>
          <a:ext cx="3528392" cy="1981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52839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Nombre de cartes maîtresses ?</a:t>
                      </a:r>
                      <a:endParaRPr lang="fr-FR" sz="2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Nombre de levées ?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Y-a-t-il un côté long ?</a:t>
                      </a:r>
                      <a:endParaRPr lang="fr-FR" sz="28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7956376" y="2348880"/>
          <a:ext cx="743744" cy="72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3744"/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fr-FR" sz="36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fr-FR" sz="3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7956376" y="3140968"/>
          <a:ext cx="743744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3744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fr-FR" sz="36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fr-FR" sz="3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7812360" y="3789040"/>
          <a:ext cx="1008112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>
                          <a:solidFill>
                            <a:schemeClr val="tx1"/>
                          </a:solidFill>
                        </a:rPr>
                        <a:t>Oui</a:t>
                      </a:r>
                      <a:endParaRPr lang="fr-FR" sz="32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pic>
        <p:nvPicPr>
          <p:cNvPr id="13" name="Image 12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55776" y="2996952"/>
            <a:ext cx="576064" cy="5760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1 – Leçon 2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1907704" y="1340768"/>
            <a:ext cx="67687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Exercice</a:t>
            </a:r>
            <a:endParaRPr lang="fr-FR" sz="4400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835696" y="2276872"/>
          <a:ext cx="2088232" cy="199222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088232"/>
              </a:tblGrid>
              <a:tr h="696077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R V 10 5</a:t>
                      </a:r>
                      <a:endParaRPr lang="fr-FR" sz="3200" b="1" dirty="0"/>
                    </a:p>
                  </a:txBody>
                  <a:tcPr/>
                </a:tc>
              </a:tr>
              <a:tr h="672075">
                <a:tc>
                  <a:txBody>
                    <a:bodyPr/>
                    <a:lstStyle/>
                    <a:p>
                      <a:pPr algn="ctr"/>
                      <a:endParaRPr lang="fr-FR" sz="3200" b="1" dirty="0"/>
                    </a:p>
                  </a:txBody>
                  <a:tcPr/>
                </a:tc>
              </a:tr>
              <a:tr h="62407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A D 3</a:t>
                      </a:r>
                      <a:endParaRPr lang="fr-FR" sz="32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4067944" y="2276872"/>
          <a:ext cx="3528392" cy="1981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52839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Nombre de cartes maîtresses ?</a:t>
                      </a:r>
                      <a:endParaRPr lang="fr-FR" sz="2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Nombre de levées ?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Y-a-t-il un côté long ?</a:t>
                      </a:r>
                      <a:endParaRPr lang="fr-FR" sz="28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7956376" y="2348880"/>
          <a:ext cx="743744" cy="72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3744"/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fr-FR" sz="36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fr-FR" sz="3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7956376" y="3140968"/>
          <a:ext cx="743744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3744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fr-FR" sz="36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fr-FR" sz="3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7812360" y="3789040"/>
          <a:ext cx="1008112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>
                          <a:solidFill>
                            <a:schemeClr val="tx1"/>
                          </a:solidFill>
                        </a:rPr>
                        <a:t>Oui</a:t>
                      </a:r>
                      <a:endParaRPr lang="fr-FR" sz="32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pic>
        <p:nvPicPr>
          <p:cNvPr id="13" name="Image 12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55776" y="2996952"/>
            <a:ext cx="576064" cy="5760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1 – Leçon 2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1907704" y="1340768"/>
            <a:ext cx="67687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Exercice</a:t>
            </a:r>
            <a:endParaRPr lang="fr-FR" sz="4400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835696" y="2276872"/>
          <a:ext cx="2088232" cy="199222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088232"/>
              </a:tblGrid>
              <a:tr h="696077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A 2</a:t>
                      </a:r>
                      <a:endParaRPr lang="fr-FR" sz="3200" b="1" dirty="0"/>
                    </a:p>
                  </a:txBody>
                  <a:tcPr/>
                </a:tc>
              </a:tr>
              <a:tr h="672075">
                <a:tc>
                  <a:txBody>
                    <a:bodyPr/>
                    <a:lstStyle/>
                    <a:p>
                      <a:pPr algn="ctr"/>
                      <a:endParaRPr lang="fr-FR" sz="3200" b="1" dirty="0"/>
                    </a:p>
                  </a:txBody>
                  <a:tcPr/>
                </a:tc>
              </a:tr>
              <a:tr h="62407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R D V 10 5</a:t>
                      </a:r>
                      <a:endParaRPr lang="fr-FR" sz="32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4067944" y="2276872"/>
          <a:ext cx="3528392" cy="1981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52839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Nombre de cartes maîtresses ?</a:t>
                      </a:r>
                      <a:endParaRPr lang="fr-FR" sz="2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/>
                        <a:t>Nombre de levées ?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/>
                        <a:t>Y-a-t-il un côté long ?</a:t>
                      </a:r>
                      <a:endParaRPr lang="fr-FR" sz="28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7956376" y="2348880"/>
          <a:ext cx="743744" cy="72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3744"/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fr-FR" sz="36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fr-FR" sz="3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7956376" y="3140968"/>
          <a:ext cx="743744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3744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fr-FR" sz="36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fr-FR" sz="3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7812360" y="3789040"/>
          <a:ext cx="1008112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>
                          <a:solidFill>
                            <a:schemeClr val="tx1"/>
                          </a:solidFill>
                        </a:rPr>
                        <a:t>Oui</a:t>
                      </a:r>
                      <a:endParaRPr lang="fr-FR" sz="32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pic>
        <p:nvPicPr>
          <p:cNvPr id="13" name="Image 12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55776" y="2996952"/>
            <a:ext cx="576064" cy="576064"/>
          </a:xfrm>
          <a:prstGeom prst="rect">
            <a:avLst/>
          </a:prstGeom>
        </p:spPr>
      </p:pic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1763688" y="4509120"/>
          <a:ext cx="7056784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56784"/>
              </a:tblGrid>
              <a:tr h="504056">
                <a:tc>
                  <a:txBody>
                    <a:bodyPr/>
                    <a:lstStyle/>
                    <a:p>
                      <a:pPr algn="l"/>
                      <a:r>
                        <a:rPr lang="fr-FR" sz="36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fr-FR" sz="3600" baseline="30000" dirty="0" smtClean="0">
                          <a:solidFill>
                            <a:schemeClr val="tx1"/>
                          </a:solidFill>
                        </a:rPr>
                        <a:t>ère</a:t>
                      </a:r>
                      <a:r>
                        <a:rPr lang="fr-FR" sz="3600" dirty="0" smtClean="0">
                          <a:solidFill>
                            <a:schemeClr val="tx1"/>
                          </a:solidFill>
                        </a:rPr>
                        <a:t> levée As du mort et 5 de Sud</a:t>
                      </a:r>
                    </a:p>
                    <a:p>
                      <a:pPr algn="l"/>
                      <a:r>
                        <a:rPr lang="fr-FR" sz="36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fr-FR" sz="3600" baseline="30000" dirty="0" smtClean="0">
                          <a:solidFill>
                            <a:schemeClr val="tx1"/>
                          </a:solidFill>
                        </a:rPr>
                        <a:t>ème</a:t>
                      </a:r>
                      <a:r>
                        <a:rPr lang="fr-FR" sz="3600" dirty="0" smtClean="0">
                          <a:solidFill>
                            <a:schemeClr val="tx1"/>
                          </a:solidFill>
                        </a:rPr>
                        <a:t> levée 2 du mort et Roi de Sud</a:t>
                      </a:r>
                    </a:p>
                    <a:p>
                      <a:pPr algn="l"/>
                      <a:r>
                        <a:rPr lang="fr-FR" sz="3600" dirty="0" smtClean="0">
                          <a:solidFill>
                            <a:schemeClr val="tx1"/>
                          </a:solidFill>
                        </a:rPr>
                        <a:t>Les 3 autres avec Dame Valet 10</a:t>
                      </a:r>
                      <a:endParaRPr lang="fr-FR" sz="3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>
                        <a:alpha val="7200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216</TotalTime>
  <Words>157</Words>
  <Application>Microsoft Office PowerPoint</Application>
  <PresentationFormat>Affichage à l'écran (4:3)</PresentationFormat>
  <Paragraphs>46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Oriel</vt:lpstr>
      <vt:lpstr>Diapositive 1</vt:lpstr>
      <vt:lpstr>Diapositive 2</vt:lpstr>
      <vt:lpstr>Diapositive 3</vt:lpstr>
      <vt:lpstr>Diapositive 4</vt:lpstr>
      <vt:lpstr>Diapositive 5</vt:lpstr>
      <vt:lpstr>Diapositive 6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Gilles</dc:creator>
  <cp:lastModifiedBy>Gilles</cp:lastModifiedBy>
  <cp:revision>36</cp:revision>
  <dcterms:created xsi:type="dcterms:W3CDTF">2019-10-05T07:23:17Z</dcterms:created>
  <dcterms:modified xsi:type="dcterms:W3CDTF">2019-11-08T07:36:04Z</dcterms:modified>
</cp:coreProperties>
</file>