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36C2A-70E7-4BD3-8132-B3155ED34CA9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D70A-C6D2-4A85-ACBF-AE78BBAE77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36C2A-70E7-4BD3-8132-B3155ED34CA9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D70A-C6D2-4A85-ACBF-AE78BBAE77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36C2A-70E7-4BD3-8132-B3155ED34CA9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D70A-C6D2-4A85-ACBF-AE78BBAE77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36C2A-70E7-4BD3-8132-B3155ED34CA9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D70A-C6D2-4A85-ACBF-AE78BBAE77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36C2A-70E7-4BD3-8132-B3155ED34CA9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D70A-C6D2-4A85-ACBF-AE78BBAE77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36C2A-70E7-4BD3-8132-B3155ED34CA9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D70A-C6D2-4A85-ACBF-AE78BBAE77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36C2A-70E7-4BD3-8132-B3155ED34CA9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D70A-C6D2-4A85-ACBF-AE78BBAE77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36C2A-70E7-4BD3-8132-B3155ED34CA9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D70A-C6D2-4A85-ACBF-AE78BBAE77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36C2A-70E7-4BD3-8132-B3155ED34CA9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D70A-C6D2-4A85-ACBF-AE78BBAE77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36C2A-70E7-4BD3-8132-B3155ED34CA9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D70A-C6D2-4A85-ACBF-AE78BBAE77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36C2A-70E7-4BD3-8132-B3155ED34CA9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AD70A-C6D2-4A85-ACBF-AE78BBAE77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36C2A-70E7-4BD3-8132-B3155ED34CA9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AD70A-C6D2-4A85-ACBF-AE78BBAE77B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10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835696" y="278092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Correction des exercices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95536" y="3068960"/>
          <a:ext cx="131980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80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956048" y="3068960"/>
          <a:ext cx="131980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80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3419872" y="3068960"/>
          <a:ext cx="131980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80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5052392" y="3068960"/>
          <a:ext cx="131980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80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6996608" y="3068960"/>
          <a:ext cx="131980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80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467544" y="5877272"/>
          <a:ext cx="131980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80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2244080" y="5877272"/>
          <a:ext cx="131980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80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3923928" y="5877272"/>
          <a:ext cx="131980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80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5652120" y="5877272"/>
          <a:ext cx="131980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80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7284640" y="5877272"/>
          <a:ext cx="1319808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808"/>
              </a:tblGrid>
              <a:tr h="57606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53452"/>
            <a:ext cx="9144000" cy="5951095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1115616" y="1196752"/>
          <a:ext cx="208823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259632" y="1551072"/>
          <a:ext cx="208823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796136" y="3212976"/>
          <a:ext cx="2088232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</a:tblGrid>
              <a:tr h="50405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427984" y="5301208"/>
          <a:ext cx="4536504" cy="864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6504"/>
              </a:tblGrid>
              <a:tr h="86409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</Words>
  <Application>Microsoft Office PowerPoint</Application>
  <PresentationFormat>Affichage à l'écran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3</cp:revision>
  <dcterms:created xsi:type="dcterms:W3CDTF">2019-11-08T16:11:18Z</dcterms:created>
  <dcterms:modified xsi:type="dcterms:W3CDTF">2019-11-08T16:26:46Z</dcterms:modified>
</cp:coreProperties>
</file>